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876" y="3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1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8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7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4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BDD3-8B1F-4F48-8E13-EBF92F16C868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35C34-7DC4-485F-841A-6EAF0071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293" t="11633" r="9446" b="5564"/>
          <a:stretch/>
        </p:blipFill>
        <p:spPr>
          <a:xfrm>
            <a:off x="219075" y="502917"/>
            <a:ext cx="11920538" cy="6220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1831" y="61912"/>
            <a:ext cx="1109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HISTORY of SUPERCONDUCTIVITY and SUPERCONDUCTOR DEVICES (1911-1940)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20525" y="647702"/>
            <a:ext cx="366305" cy="90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20525" y="1752601"/>
            <a:ext cx="366305" cy="362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7509" y="103324"/>
            <a:ext cx="1109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HISTORY of SUPERCONDUCTIVITY and SUPERCONDUCTOR DEVICES (1940-1970)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60" t="11547" r="4471" b="5201"/>
          <a:stretch/>
        </p:blipFill>
        <p:spPr>
          <a:xfrm>
            <a:off x="50363" y="676275"/>
            <a:ext cx="12094066" cy="6095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17" y="730050"/>
            <a:ext cx="438292" cy="90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94381" y="647702"/>
            <a:ext cx="492449" cy="90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46" y="1877180"/>
            <a:ext cx="433675" cy="34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80861" y="1900995"/>
            <a:ext cx="505776" cy="368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798767" y="4647548"/>
            <a:ext cx="388960" cy="71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658113" y="5462804"/>
            <a:ext cx="452793" cy="15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713687" y="5490610"/>
            <a:ext cx="452793" cy="15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8677016">
            <a:off x="11696505" y="5475744"/>
            <a:ext cx="245963" cy="152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545628" y="4864272"/>
            <a:ext cx="492449" cy="69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00503" y="5207604"/>
            <a:ext cx="182347" cy="712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7858513">
            <a:off x="11789331" y="5592891"/>
            <a:ext cx="308965" cy="337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6" t="11671" r="5806" b="5311"/>
          <a:stretch/>
        </p:blipFill>
        <p:spPr>
          <a:xfrm>
            <a:off x="81833" y="504825"/>
            <a:ext cx="12033084" cy="6167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1750032"/>
            <a:ext cx="381738" cy="3677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96158" y="1813513"/>
            <a:ext cx="395829" cy="397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49813" y="4191615"/>
            <a:ext cx="457745" cy="1308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10451" y="504825"/>
            <a:ext cx="309229" cy="92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85" y="666519"/>
            <a:ext cx="371353" cy="92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3" y="5860314"/>
            <a:ext cx="300612" cy="19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1595" y="67159"/>
            <a:ext cx="1109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HISTORY of SUPERCONDUCTIVITY and SUPERCONDUCTOR DEVICES (1940-1970)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8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231" t="11967" r="4884" b="5325"/>
          <a:stretch/>
        </p:blipFill>
        <p:spPr>
          <a:xfrm>
            <a:off x="152401" y="582994"/>
            <a:ext cx="7281862" cy="6172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862" y="42863"/>
            <a:ext cx="1109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The HISTORY of SUPERCONDUCTIVITY and SUPERCONDUCTOR DEVICES (1990-2019)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70" y="504827"/>
            <a:ext cx="492449" cy="453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5413" y="2402444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2000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6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43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8</cp:revision>
  <dcterms:created xsi:type="dcterms:W3CDTF">2019-08-26T16:28:08Z</dcterms:created>
  <dcterms:modified xsi:type="dcterms:W3CDTF">2019-08-26T20:17:34Z</dcterms:modified>
</cp:coreProperties>
</file>